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57" r:id="rId6"/>
    <p:sldId id="262" r:id="rId7"/>
    <p:sldId id="258" r:id="rId8"/>
    <p:sldId id="261" r:id="rId9"/>
    <p:sldId id="259" r:id="rId10"/>
    <p:sldId id="263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6843" autoAdjust="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F99AD-2E73-4A3B-BE49-C8B3E9D98B09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091FF-D49C-4CEA-8AE9-13D8F8CDD91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647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ønsker en fremtid uden affald. Så der vil være interesse for de konkrete projekter og resultater, vi får i CEBW-regi. Men hvordan får vi pressen til at pege mikrofonen vores/jeres vej? Hvordan fortæller I den gode historie? Hvordan får I politisk følgeskab? Og hvad gælder særligt, når EU medfinansierer? 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får inspiration og værktøjer.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091FF-D49C-4CEA-8AE9-13D8F8CDD91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49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091FF-D49C-4CEA-8AE9-13D8F8CDD91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67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1ED44-554D-4614-B113-E51C4FDF1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44" y="1958517"/>
            <a:ext cx="7276255" cy="2387600"/>
          </a:xfrm>
        </p:spPr>
        <p:txBody>
          <a:bodyPr anchor="t" anchorCtr="0"/>
          <a:lstStyle>
            <a:lvl1pPr algn="l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2D5EE2-2163-4803-B07A-74E670F7F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244" y="4346117"/>
            <a:ext cx="8251031" cy="1258918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9EB2F91-B7AA-C148-B45E-1E0221C00A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430" y="6087216"/>
            <a:ext cx="20523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8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DFC4F-E2F8-4802-9DB6-E01C5692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FB11843-3E84-416F-B72A-3906743AF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9E01033-F01A-42CF-9812-13048F14E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7203B35-B600-4EB1-B7C3-604669ED8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AE44093-F05D-4FEE-A146-465AD9FD4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4BDF03E-DBF4-4806-84E7-F089227B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F86EDEF-6A50-4993-A727-781BE702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993EACF-50B2-4966-9EE5-088AD82D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212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00D25-29C9-40F7-957E-7A24DED7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DC45265-F45D-4F7A-8941-D3809427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8ABCDBC-BAD6-43BA-B4CD-B326FF51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6008564-AC29-4D13-BF82-6208DE59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163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8756965-D8EA-4AB5-A159-0172D464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FDFC9FE-8981-42A8-BFC1-4593E5556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74B96E1-DB99-40A0-A4E0-21BB8783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989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7614F-4B99-4A38-8C84-AE3ED0D0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F490BD-6F6E-414A-9C30-7380F65D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240942F-F155-4A10-A37C-D719BCFB5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F8E599E-F4E5-49DF-B972-DF4439D5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7E48496-8320-450A-812A-E5782D14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65F23E5-F97A-422A-8AAA-24C62D01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6973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72F7C-DB9F-4EE1-A0CD-873898CD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7B143DD-C5B3-4FB9-83C9-75659FA3F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DB6E29-CD8C-4F5D-934D-16E4D35BB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CC38A5-ABD6-4A98-90A8-227C1680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53A3447-B21B-478F-963C-0C7212E0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10BE5F8-9BCB-4801-9A9A-93C59512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2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27DC4-A760-4967-9BEB-2A822106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D0627B0-1E43-4397-9E65-5E8D4CB94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4E740F-C840-4D29-A451-1F96B8D2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81CEA7-69EF-48BF-8B1E-6153E918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8374FF-F337-4308-84F3-C3158B1C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214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CCECCDF-91B6-4979-AB1B-4DC87F3BD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C06A2BF-66F2-42B8-950A-18BDC8E57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7D1B36-2462-46FA-9B46-DC2E63B1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2F07BD-1703-4EF6-A9BD-BA59D1AB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BA643C-9EC1-4475-96AA-16028EFE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707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Et billede, der indeholder tekst, kandelabre, fjeder, vektorgrafik&#10;&#10;Automatisk genereret beskrivelse">
            <a:extLst>
              <a:ext uri="{FF2B5EF4-FFF2-40B4-BE49-F238E27FC236}">
                <a16:creationId xmlns:a16="http://schemas.microsoft.com/office/drawing/2014/main" id="{6DDE3178-339B-DF4E-993D-9262693D9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917887"/>
            <a:ext cx="5048250" cy="498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0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1ED44-554D-4614-B113-E51C4FDF1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118" y="2526521"/>
            <a:ext cx="10051764" cy="1804958"/>
          </a:xfrm>
        </p:spPr>
        <p:txBody>
          <a:bodyPr anchor="t" anchorCtr="0"/>
          <a:lstStyle>
            <a:lvl1pPr algn="ctr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2D5EE2-2163-4803-B07A-74E670F7F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118" y="4544478"/>
            <a:ext cx="10051764" cy="131857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7A52352E-99A6-46CF-B166-CAF1CD180B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578" y="6076049"/>
            <a:ext cx="793215" cy="57350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FCD4B2B-C7FA-3A43-A8F4-A7ACD318C2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03" y="240383"/>
            <a:ext cx="5046759" cy="127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9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AED34-4BB5-47CF-A790-D2CDC6D2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C9EAF-EFA1-494F-9A3F-26011A18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129"/>
            <a:ext cx="10515600" cy="408183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FAA5B4C-8D69-46CC-AAFE-91C222D588F3}"/>
              </a:ext>
            </a:extLst>
          </p:cNvPr>
          <p:cNvSpPr/>
          <p:nvPr userDrawn="1"/>
        </p:nvSpPr>
        <p:spPr>
          <a:xfrm flipH="1">
            <a:off x="11707796" y="525337"/>
            <a:ext cx="45719" cy="5807326"/>
          </a:xfrm>
          <a:prstGeom prst="rect">
            <a:avLst/>
          </a:prstGeom>
          <a:solidFill>
            <a:srgbClr val="FDD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5649C4E6-BCEF-7E4C-BA62-39B89CF406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86" y="3199662"/>
            <a:ext cx="4604004" cy="408279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66AED34-4BB5-47CF-A790-D2CDC6D2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C9EAF-EFA1-494F-9A3F-26011A18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129"/>
            <a:ext cx="10515600" cy="408183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E6A383-AD1F-41E0-AA1A-969EC5E1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2477AE-56C4-4F43-8231-6AA49F510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3388E4-1023-49AB-BD27-D4E97EE7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991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AED34-4BB5-47CF-A790-D2CDC6D2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C9EAF-EFA1-494F-9A3F-26011A18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129"/>
            <a:ext cx="10515600" cy="408183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FAA5B4C-8D69-46CC-AAFE-91C222D588F3}"/>
              </a:ext>
            </a:extLst>
          </p:cNvPr>
          <p:cNvSpPr/>
          <p:nvPr userDrawn="1"/>
        </p:nvSpPr>
        <p:spPr>
          <a:xfrm flipH="1">
            <a:off x="11707796" y="525337"/>
            <a:ext cx="45719" cy="5807326"/>
          </a:xfrm>
          <a:prstGeom prst="rect">
            <a:avLst/>
          </a:prstGeom>
          <a:solidFill>
            <a:srgbClr val="FDD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F9824454-36B2-4C3E-8F09-A8523A911C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620" y="6332663"/>
            <a:ext cx="619180" cy="44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2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9CB2A20-6F1A-4CAD-9A95-618AD0F5988F}"/>
              </a:ext>
            </a:extLst>
          </p:cNvPr>
          <p:cNvSpPr/>
          <p:nvPr userDrawn="1"/>
        </p:nvSpPr>
        <p:spPr>
          <a:xfrm>
            <a:off x="0" y="0"/>
            <a:ext cx="12258675" cy="6943725"/>
          </a:xfrm>
          <a:prstGeom prst="rect">
            <a:avLst/>
          </a:prstGeom>
          <a:solidFill>
            <a:srgbClr val="FDD00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6AED34-4BB5-47CF-A790-D2CDC6D2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C9EAF-EFA1-494F-9A3F-26011A18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129"/>
            <a:ext cx="10515600" cy="40818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590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FC8EF-0094-460A-80BA-6D150629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33170FB-37E9-41EA-B6FB-DBEAE6665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ECA23E-A8F3-4AC7-B021-F90DBC17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7C7CCA-CAEE-4B01-8C4F-3BF698C4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70D7C0-C445-49AC-91D9-E03C77C7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311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D86DF-677D-4B6F-8575-679EA6C6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438A2E-3003-4FD4-90AD-DDA2BC0BC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7DC6FF2-0D31-4237-ACED-99C6AC4DC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D817F81-2C4F-48C1-BAC4-A3223E1B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914DBEE-0D32-4337-81B8-ABA66840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6D9596B-5CA0-4CFE-96BC-35C6C3A8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2F081C3-FC6E-4DA0-930C-50FC60685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A1FBFD-9B8B-4541-96F6-ABD13F022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A90CC3-40C9-447A-8EA0-BB3F5D60D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5E4B-4D90-4328-8EE6-248AD147C247}" type="datetimeFigureOut">
              <a:rPr lang="da-DK" smtClean="0"/>
              <a:t>06-06-2022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268C3B-1ED0-4997-8FB2-5A36F5FD1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A18E96A-C9F4-4C02-BB93-97ED95E7D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E982-BCB3-4DB5-B6E5-1173FD743A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9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0" r:id="rId3"/>
    <p:sldLayoutId id="2147483650" r:id="rId4"/>
    <p:sldLayoutId id="2147483665" r:id="rId5"/>
    <p:sldLayoutId id="2147483664" r:id="rId6"/>
    <p:sldLayoutId id="2147483662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79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FBD4EB6-0F8A-4118-A466-EFC5035C1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da-DK" sz="5400" dirty="0"/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9ADEA275-7AA9-4BD8-BAA8-FC654EA3A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5179" y="6207760"/>
            <a:ext cx="4121642" cy="203930"/>
          </a:xfrm>
        </p:spPr>
        <p:txBody>
          <a:bodyPr>
            <a:noAutofit/>
          </a:bodyPr>
          <a:lstStyle/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2678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9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008BF9-E0A9-4FA0-9CAA-4611104E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[Indhold]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469BC3B-6137-4890-BBD7-FEA7CE1E2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087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F9B8EE2-6712-4A95-B90E-2C6B0EBE5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[Indhold m. logo]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8CE4A5A-EE77-444F-B66B-B4C5794C7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8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9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7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C063BA4-1946-400B-91F3-DA6EB2B8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[Indhold med fuldfarve]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E801430-54B4-4952-B956-66345B728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321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F27EE54505894F8949877424BE53BC" ma:contentTypeVersion="18" ma:contentTypeDescription="Opret et nyt dokument." ma:contentTypeScope="" ma:versionID="9d7fc4cc0eed937e839edfcdcc9a37bf">
  <xsd:schema xmlns:xsd="http://www.w3.org/2001/XMLSchema" xmlns:xs="http://www.w3.org/2001/XMLSchema" xmlns:p="http://schemas.microsoft.com/office/2006/metadata/properties" xmlns:ns1="http://schemas.microsoft.com/sharepoint/v3" xmlns:ns2="972c847a-b6da-49e2-bd84-96870542d961" xmlns:ns3="d52b4523-be93-48ba-bc9b-e9cc181517d0" targetNamespace="http://schemas.microsoft.com/office/2006/metadata/properties" ma:root="true" ma:fieldsID="83080c1097b78b550286f55105ceac17" ns1:_="" ns2:_="" ns3:_="">
    <xsd:import namespace="http://schemas.microsoft.com/sharepoint/v3"/>
    <xsd:import namespace="972c847a-b6da-49e2-bd84-96870542d961"/>
    <xsd:import namespace="d52b4523-be93-48ba-bc9b-e9cc18151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TaxKeywordTaxHTField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Egenskaber for Unified Compliance Policy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Handling for Unified Compliance Policy-grænseflad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c847a-b6da-49e2-bd84-96870542d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b4523-be93-48ba-bc9b-e9cc181517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Virksomhedsnøgleord" ma:fieldId="{23f27201-bee3-471e-b2e7-b64fd8b7ca38}" ma:taxonomyMulti="true" ma:sspId="bb0b1ba4-d4a1-4e05-9ed3-357bd95cdb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5669f694-c9e3-4685-93d6-4a40538d8f94}" ma:internalName="TaxCatchAll" ma:showField="CatchAllData" ma:web="d52b4523-be93-48ba-bc9b-e9cc18151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d52b4523-be93-48ba-bc9b-e9cc181517d0" xsi:nil="true"/>
    <TaxKeywordTaxHTField xmlns="d52b4523-be93-48ba-bc9b-e9cc181517d0">
      <Terms xmlns="http://schemas.microsoft.com/office/infopath/2007/PartnerControls"/>
    </TaxKeywordTaxHTField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12D37A-A5A3-48CD-917C-0D819FDD8B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72c847a-b6da-49e2-bd84-96870542d961"/>
    <ds:schemaRef ds:uri="d52b4523-be93-48ba-bc9b-e9cc181517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53F5EC-EBF3-4766-9090-8FB02EE8C8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120348-A584-4B83-B22E-668B0BED77EF}">
  <ds:schemaRefs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d52b4523-be93-48ba-bc9b-e9cc181517d0"/>
    <ds:schemaRef ds:uri="972c847a-b6da-49e2-bd84-96870542d961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7</Paragraphs>
  <Slides>7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[Indhold]</vt:lpstr>
      <vt:lpstr>[Indhold m. logo]</vt:lpstr>
      <vt:lpstr>PowerPoint-præsentation</vt:lpstr>
      <vt:lpstr>[Indhold med fuldfarve]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Vestrup</dc:creator>
  <cp:lastModifiedBy>Lene Christensen</cp:lastModifiedBy>
  <cp:revision>15</cp:revision>
  <dcterms:created xsi:type="dcterms:W3CDTF">2022-01-12T12:55:38Z</dcterms:created>
  <dcterms:modified xsi:type="dcterms:W3CDTF">2022-06-06T21:31:51Z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0x0101004BF27EE54505894F8949877424BE53BC</vt:lpwstr>
  </property>
  <property fmtid="{D5CDD505-2E9C-101B-9397-08002B2CF9AE}" pid="3" name="TaxKeyword">
    <vt:lpwstr/>
  </property>
</Properties>
</file>